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364" r:id="rId119"/>
    <p:sldId id="366" r:id="rId120"/>
    <p:sldId id="365" r:id="rId121"/>
    <p:sldId id="367" r:id="rId122"/>
    <p:sldId id="371"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419" r:id="rId137"/>
    <p:sldId id="393" r:id="rId138"/>
    <p:sldId id="383" r:id="rId139"/>
    <p:sldId id="388" r:id="rId140"/>
    <p:sldId id="385" r:id="rId141"/>
    <p:sldId id="405" r:id="rId142"/>
    <p:sldId id="415" r:id="rId143"/>
    <p:sldId id="420"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 id="422"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66" d="100"/>
          <a:sy n="66" d="100"/>
        </p:scale>
        <p:origin x="1260" y="307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2018/7/13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133</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2018/7/13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2018/7/13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2018/7/13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2018/7/13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32.png"/><Relationship Id="rId3" Type="http://schemas.openxmlformats.org/officeDocument/2006/relationships/image" Target="../media/image127.png"/><Relationship Id="rId7" Type="http://schemas.openxmlformats.org/officeDocument/2006/relationships/image" Target="../media/image131.png"/><Relationship Id="rId2" Type="http://schemas.openxmlformats.org/officeDocument/2006/relationships/image" Target="../media/image126.png"/><Relationship Id="rId1" Type="http://schemas.openxmlformats.org/officeDocument/2006/relationships/slideLayout" Target="../slideLayouts/slideLayout7.xml"/><Relationship Id="rId6" Type="http://schemas.openxmlformats.org/officeDocument/2006/relationships/image" Target="../media/image130.png"/><Relationship Id="rId5" Type="http://schemas.openxmlformats.org/officeDocument/2006/relationships/image" Target="../media/image129.png"/><Relationship Id="rId4" Type="http://schemas.openxmlformats.org/officeDocument/2006/relationships/image" Target="../media/image128.png"/></Relationships>
</file>

<file path=ppt/slides/_rels/slide108.xml.rels><?xml version="1.0" encoding="UTF-8" standalone="yes"?>
<Relationships xmlns="http://schemas.openxmlformats.org/package/2006/relationships"><Relationship Id="rId3" Type="http://schemas.openxmlformats.org/officeDocument/2006/relationships/image" Target="../media/image134.jpeg"/><Relationship Id="rId2" Type="http://schemas.openxmlformats.org/officeDocument/2006/relationships/image" Target="../media/image133.png"/><Relationship Id="rId1" Type="http://schemas.openxmlformats.org/officeDocument/2006/relationships/slideLayout" Target="../slideLayouts/slideLayout7.xml"/><Relationship Id="rId4" Type="http://schemas.openxmlformats.org/officeDocument/2006/relationships/image" Target="../media/image135.png"/></Relationships>
</file>

<file path=ppt/slides/_rels/slide109.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8.jpeg"/><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6.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7.wmf"/><Relationship Id="rId4" Type="http://schemas.openxmlformats.org/officeDocument/2006/relationships/oleObject" Target="../embeddings/oleObject1.bin"/></Relationships>
</file>

<file path=ppt/slides/_rels/slide121.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2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6.png"/><Relationship Id="rId5" Type="http://schemas.openxmlformats.org/officeDocument/2006/relationships/image" Target="../media/image155.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0.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6.png"/></Relationships>
</file>

<file path=ppt/slides/_rels/slide13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5" Type="http://schemas.openxmlformats.org/officeDocument/2006/relationships/image" Target="../media/image170.png"/><Relationship Id="rId4" Type="http://schemas.openxmlformats.org/officeDocument/2006/relationships/image" Target="../media/image169.png"/></Relationships>
</file>

<file path=ppt/slides/_rels/slide13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5.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4.png"/><Relationship Id="rId7" Type="http://schemas.openxmlformats.org/officeDocument/2006/relationships/image" Target="../media/image18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image" Target="../media/image185.png"/></Relationships>
</file>

<file path=ppt/slides/_rels/slide146.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53.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emf"/><Relationship Id="rId9" Type="http://schemas.openxmlformats.org/officeDocument/2006/relationships/image" Target="../media/image91.tiff"/></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94.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3.png"/><Relationship Id="rId5" Type="http://schemas.openxmlformats.org/officeDocument/2006/relationships/image" Target="../media/image98.png"/><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1.png"/></Relationships>
</file>

<file path=ppt/slides/_rels/slide9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9.gif"/><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2.png"/><Relationship Id="rId4" Type="http://schemas.openxmlformats.org/officeDocument/2006/relationships/image" Target="../media/image111.png"/></Relationships>
</file>

<file path=ppt/slides/_rels/slide96.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68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endParaRPr lang="en-US" altLang="zh-CN" sz="1400" dirty="0"/>
          </a:p>
        </p:txBody>
      </p:sp>
    </p:spTree>
    <p:extLst>
      <p:ext uri="{BB962C8B-B14F-4D97-AF65-F5344CB8AC3E}">
        <p14:creationId xmlns:p14="http://schemas.microsoft.com/office/powerpoint/2010/main" val="3307928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519"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85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24499</TotalTime>
  <Words>42197</Words>
  <Application>Microsoft Office PowerPoint</Application>
  <PresentationFormat>On-screen Show (4:3)</PresentationFormat>
  <Paragraphs>3350</Paragraphs>
  <Slides>158</Slides>
  <Notes>11</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3</vt:i4>
      </vt:variant>
      <vt:variant>
        <vt:lpstr>Slide Titles</vt:lpstr>
      </vt:variant>
      <vt:variant>
        <vt:i4>158</vt:i4>
      </vt:variant>
    </vt:vector>
  </HeadingPairs>
  <TitlesOfParts>
    <vt:vector size="187"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3150</cp:revision>
  <dcterms:created xsi:type="dcterms:W3CDTF">2016-01-14T23:49:10Z</dcterms:created>
  <dcterms:modified xsi:type="dcterms:W3CDTF">2018-07-12T22:55:10Z</dcterms:modified>
</cp:coreProperties>
</file>